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5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CACA"/>
    <a:srgbClr val="FFFFFF"/>
    <a:srgbClr val="1299FF"/>
    <a:srgbClr val="3FA8FF"/>
    <a:srgbClr val="D0EBFF"/>
    <a:srgbClr val="66CCFF"/>
    <a:srgbClr val="EFF8FF"/>
    <a:srgbClr val="003366"/>
    <a:srgbClr val="0099FF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05" autoAdjust="0"/>
    <p:restoredTop sz="96370" autoAdjust="0"/>
  </p:normalViewPr>
  <p:slideViewPr>
    <p:cSldViewPr>
      <p:cViewPr>
        <p:scale>
          <a:sx n="110" d="100"/>
          <a:sy n="110" d="100"/>
        </p:scale>
        <p:origin x="810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1" name="Afbeelding 10"/>
          <p:cNvPicPr>
            <a:picLocks noChangeAspect="1"/>
          </p:cNvPicPr>
          <p:nvPr userDrawn="1"/>
        </p:nvPicPr>
        <p:blipFill rotWithShape="1">
          <a:blip r:embed="rId2"/>
          <a:srcRect t="22972" b="37771"/>
          <a:stretch/>
        </p:blipFill>
        <p:spPr>
          <a:xfrm>
            <a:off x="0" y="3866606"/>
            <a:ext cx="12192000" cy="29913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3/19/2017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0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800" b="1" dirty="0">
                <a:solidFill>
                  <a:schemeClr val="accent1"/>
                </a:solidFill>
              </a:rPr>
              <a:t>AIR 2 GROUND </a:t>
            </a:r>
            <a:r>
              <a:rPr lang="nl-BE" sz="4800" b="1" dirty="0" err="1">
                <a:solidFill>
                  <a:schemeClr val="accent1"/>
                </a:solidFill>
              </a:rPr>
              <a:t>TaskS</a:t>
            </a:r>
            <a:endParaRPr lang="nl-BE" b="1" dirty="0">
              <a:solidFill>
                <a:schemeClr val="accent1"/>
              </a:solidFill>
            </a:endParaRPr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6056" y="188964"/>
            <a:ext cx="904677" cy="998973"/>
          </a:xfrm>
          <a:prstGeom prst="rect">
            <a:avLst/>
          </a:prstGeom>
        </p:spPr>
      </p:pic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16508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11214</TotalTime>
  <Words>4</Words>
  <Application>Microsoft Office PowerPoint</Application>
  <PresentationFormat>Breedbeeld</PresentationFormat>
  <Paragraphs>1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moose for dcs world AIR 2 GROUND TaskS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474</cp:revision>
  <dcterms:created xsi:type="dcterms:W3CDTF">2016-04-14T07:37:30Z</dcterms:created>
  <dcterms:modified xsi:type="dcterms:W3CDTF">2017-03-19T05:35:42Z</dcterms:modified>
</cp:coreProperties>
</file>

<file path=docProps/thumbnail.jpeg>
</file>